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9906000" cy="6858000" type="A4"/>
  <p:notesSz cx="6735763"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12" autoAdjust="0"/>
    <p:restoredTop sz="94660"/>
  </p:normalViewPr>
  <p:slideViewPr>
    <p:cSldViewPr snapToGrid="0">
      <p:cViewPr varScale="1">
        <p:scale>
          <a:sx n="113" d="100"/>
          <a:sy n="113" d="100"/>
        </p:scale>
        <p:origin x="1212" y="9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CCA9757-8809-4061-A5D4-BEB5841BA7BB}" type="datetimeFigureOut">
              <a:rPr kumimoji="1" lang="ja-JP" altLang="en-US" smtClean="0"/>
              <a:t>2025/6/10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CD82B6F-6E7C-4B1F-AC68-7096404DEA42}" type="slidenum">
              <a:rPr kumimoji="1" lang="ja-JP" altLang="en-US" smtClean="0"/>
              <a:t>‹#›</a:t>
            </a:fld>
            <a:endParaRPr kumimoji="1" lang="ja-JP" altLang="en-US"/>
          </a:p>
        </p:txBody>
      </p:sp>
    </p:spTree>
    <p:extLst>
      <p:ext uri="{BB962C8B-B14F-4D97-AF65-F5344CB8AC3E}">
        <p14:creationId xmlns:p14="http://schemas.microsoft.com/office/powerpoint/2010/main" val="2050802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CA9757-8809-4061-A5D4-BEB5841BA7BB}" type="datetimeFigureOut">
              <a:rPr kumimoji="1" lang="ja-JP" altLang="en-US" smtClean="0"/>
              <a:t>2025/6/10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CD82B6F-6E7C-4B1F-AC68-7096404DEA42}" type="slidenum">
              <a:rPr kumimoji="1" lang="ja-JP" altLang="en-US" smtClean="0"/>
              <a:t>‹#›</a:t>
            </a:fld>
            <a:endParaRPr kumimoji="1" lang="ja-JP" altLang="en-US"/>
          </a:p>
        </p:txBody>
      </p:sp>
    </p:spTree>
    <p:extLst>
      <p:ext uri="{BB962C8B-B14F-4D97-AF65-F5344CB8AC3E}">
        <p14:creationId xmlns:p14="http://schemas.microsoft.com/office/powerpoint/2010/main" val="30045034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CA9757-8809-4061-A5D4-BEB5841BA7BB}" type="datetimeFigureOut">
              <a:rPr kumimoji="1" lang="ja-JP" altLang="en-US" smtClean="0"/>
              <a:t>2025/6/10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CD82B6F-6E7C-4B1F-AC68-7096404DEA42}" type="slidenum">
              <a:rPr kumimoji="1" lang="ja-JP" altLang="en-US" smtClean="0"/>
              <a:t>‹#›</a:t>
            </a:fld>
            <a:endParaRPr kumimoji="1" lang="ja-JP" altLang="en-US"/>
          </a:p>
        </p:txBody>
      </p:sp>
    </p:spTree>
    <p:extLst>
      <p:ext uri="{BB962C8B-B14F-4D97-AF65-F5344CB8AC3E}">
        <p14:creationId xmlns:p14="http://schemas.microsoft.com/office/powerpoint/2010/main" val="2887595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CA9757-8809-4061-A5D4-BEB5841BA7BB}" type="datetimeFigureOut">
              <a:rPr kumimoji="1" lang="ja-JP" altLang="en-US" smtClean="0"/>
              <a:t>2025/6/10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CD82B6F-6E7C-4B1F-AC68-7096404DEA42}" type="slidenum">
              <a:rPr kumimoji="1" lang="ja-JP" altLang="en-US" smtClean="0"/>
              <a:t>‹#›</a:t>
            </a:fld>
            <a:endParaRPr kumimoji="1" lang="ja-JP" altLang="en-US"/>
          </a:p>
        </p:txBody>
      </p:sp>
    </p:spTree>
    <p:extLst>
      <p:ext uri="{BB962C8B-B14F-4D97-AF65-F5344CB8AC3E}">
        <p14:creationId xmlns:p14="http://schemas.microsoft.com/office/powerpoint/2010/main" val="2079046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CCA9757-8809-4061-A5D4-BEB5841BA7BB}" type="datetimeFigureOut">
              <a:rPr kumimoji="1" lang="ja-JP" altLang="en-US" smtClean="0"/>
              <a:t>2025/6/10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CD82B6F-6E7C-4B1F-AC68-7096404DEA42}" type="slidenum">
              <a:rPr kumimoji="1" lang="ja-JP" altLang="en-US" smtClean="0"/>
              <a:t>‹#›</a:t>
            </a:fld>
            <a:endParaRPr kumimoji="1" lang="ja-JP" altLang="en-US"/>
          </a:p>
        </p:txBody>
      </p:sp>
    </p:spTree>
    <p:extLst>
      <p:ext uri="{BB962C8B-B14F-4D97-AF65-F5344CB8AC3E}">
        <p14:creationId xmlns:p14="http://schemas.microsoft.com/office/powerpoint/2010/main" val="2029624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CCA9757-8809-4061-A5D4-BEB5841BA7BB}" type="datetimeFigureOut">
              <a:rPr kumimoji="1" lang="ja-JP" altLang="en-US" smtClean="0"/>
              <a:t>2025/6/10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CD82B6F-6E7C-4B1F-AC68-7096404DEA42}" type="slidenum">
              <a:rPr kumimoji="1" lang="ja-JP" altLang="en-US" smtClean="0"/>
              <a:t>‹#›</a:t>
            </a:fld>
            <a:endParaRPr kumimoji="1" lang="ja-JP" altLang="en-US"/>
          </a:p>
        </p:txBody>
      </p:sp>
    </p:spTree>
    <p:extLst>
      <p:ext uri="{BB962C8B-B14F-4D97-AF65-F5344CB8AC3E}">
        <p14:creationId xmlns:p14="http://schemas.microsoft.com/office/powerpoint/2010/main" val="2054868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CCA9757-8809-4061-A5D4-BEB5841BA7BB}" type="datetimeFigureOut">
              <a:rPr kumimoji="1" lang="ja-JP" altLang="en-US" smtClean="0"/>
              <a:t>2025/6/10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CD82B6F-6E7C-4B1F-AC68-7096404DEA42}" type="slidenum">
              <a:rPr kumimoji="1" lang="ja-JP" altLang="en-US" smtClean="0"/>
              <a:t>‹#›</a:t>
            </a:fld>
            <a:endParaRPr kumimoji="1" lang="ja-JP" altLang="en-US"/>
          </a:p>
        </p:txBody>
      </p:sp>
    </p:spTree>
    <p:extLst>
      <p:ext uri="{BB962C8B-B14F-4D97-AF65-F5344CB8AC3E}">
        <p14:creationId xmlns:p14="http://schemas.microsoft.com/office/powerpoint/2010/main" val="3238376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CCA9757-8809-4061-A5D4-BEB5841BA7BB}" type="datetimeFigureOut">
              <a:rPr kumimoji="1" lang="ja-JP" altLang="en-US" smtClean="0"/>
              <a:t>2025/6/10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CD82B6F-6E7C-4B1F-AC68-7096404DEA42}" type="slidenum">
              <a:rPr kumimoji="1" lang="ja-JP" altLang="en-US" smtClean="0"/>
              <a:t>‹#›</a:t>
            </a:fld>
            <a:endParaRPr kumimoji="1" lang="ja-JP" altLang="en-US"/>
          </a:p>
        </p:txBody>
      </p:sp>
    </p:spTree>
    <p:extLst>
      <p:ext uri="{BB962C8B-B14F-4D97-AF65-F5344CB8AC3E}">
        <p14:creationId xmlns:p14="http://schemas.microsoft.com/office/powerpoint/2010/main" val="694850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CA9757-8809-4061-A5D4-BEB5841BA7BB}" type="datetimeFigureOut">
              <a:rPr kumimoji="1" lang="ja-JP" altLang="en-US" smtClean="0"/>
              <a:t>2025/6/10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CD82B6F-6E7C-4B1F-AC68-7096404DEA42}" type="slidenum">
              <a:rPr kumimoji="1" lang="ja-JP" altLang="en-US" smtClean="0"/>
              <a:t>‹#›</a:t>
            </a:fld>
            <a:endParaRPr kumimoji="1" lang="ja-JP" altLang="en-US"/>
          </a:p>
        </p:txBody>
      </p:sp>
    </p:spTree>
    <p:extLst>
      <p:ext uri="{BB962C8B-B14F-4D97-AF65-F5344CB8AC3E}">
        <p14:creationId xmlns:p14="http://schemas.microsoft.com/office/powerpoint/2010/main" val="869931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CCA9757-8809-4061-A5D4-BEB5841BA7BB}" type="datetimeFigureOut">
              <a:rPr kumimoji="1" lang="ja-JP" altLang="en-US" smtClean="0"/>
              <a:t>2025/6/10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CD82B6F-6E7C-4B1F-AC68-7096404DEA42}" type="slidenum">
              <a:rPr kumimoji="1" lang="ja-JP" altLang="en-US" smtClean="0"/>
              <a:t>‹#›</a:t>
            </a:fld>
            <a:endParaRPr kumimoji="1" lang="ja-JP" altLang="en-US"/>
          </a:p>
        </p:txBody>
      </p:sp>
    </p:spTree>
    <p:extLst>
      <p:ext uri="{BB962C8B-B14F-4D97-AF65-F5344CB8AC3E}">
        <p14:creationId xmlns:p14="http://schemas.microsoft.com/office/powerpoint/2010/main" val="2925536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CCA9757-8809-4061-A5D4-BEB5841BA7BB}" type="datetimeFigureOut">
              <a:rPr kumimoji="1" lang="ja-JP" altLang="en-US" smtClean="0"/>
              <a:t>2025/6/10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CD82B6F-6E7C-4B1F-AC68-7096404DEA42}" type="slidenum">
              <a:rPr kumimoji="1" lang="ja-JP" altLang="en-US" smtClean="0"/>
              <a:t>‹#›</a:t>
            </a:fld>
            <a:endParaRPr kumimoji="1" lang="ja-JP" altLang="en-US"/>
          </a:p>
        </p:txBody>
      </p:sp>
    </p:spTree>
    <p:extLst>
      <p:ext uri="{BB962C8B-B14F-4D97-AF65-F5344CB8AC3E}">
        <p14:creationId xmlns:p14="http://schemas.microsoft.com/office/powerpoint/2010/main" val="1440093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CA9757-8809-4061-A5D4-BEB5841BA7BB}" type="datetimeFigureOut">
              <a:rPr kumimoji="1" lang="ja-JP" altLang="en-US" smtClean="0"/>
              <a:t>2025/6/10</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D82B6F-6E7C-4B1F-AC68-7096404DEA42}" type="slidenum">
              <a:rPr kumimoji="1" lang="ja-JP" altLang="en-US" smtClean="0"/>
              <a:t>‹#›</a:t>
            </a:fld>
            <a:endParaRPr kumimoji="1" lang="ja-JP" altLang="en-US"/>
          </a:p>
        </p:txBody>
      </p:sp>
    </p:spTree>
    <p:extLst>
      <p:ext uri="{BB962C8B-B14F-4D97-AF65-F5344CB8AC3E}">
        <p14:creationId xmlns:p14="http://schemas.microsoft.com/office/powerpoint/2010/main" val="225116230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正方形/長方形 34"/>
          <p:cNvSpPr/>
          <p:nvPr/>
        </p:nvSpPr>
        <p:spPr>
          <a:xfrm>
            <a:off x="404949" y="1966578"/>
            <a:ext cx="9235440" cy="1387109"/>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33" dirty="0"/>
          </a:p>
        </p:txBody>
      </p:sp>
      <p:sp>
        <p:nvSpPr>
          <p:cNvPr id="37" name="正方形/長方形 36"/>
          <p:cNvSpPr/>
          <p:nvPr/>
        </p:nvSpPr>
        <p:spPr>
          <a:xfrm>
            <a:off x="0" y="2283506"/>
            <a:ext cx="9663114" cy="13214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6600" dirty="0">
                <a:ln w="38100">
                  <a:solidFill>
                    <a:srgbClr val="7030A0"/>
                  </a:solidFill>
                </a:ln>
                <a:solidFill>
                  <a:srgbClr val="7030A0"/>
                </a:solidFill>
                <a:latin typeface="Meiryo UI" panose="020B0604030504040204" pitchFamily="50" charset="-128"/>
                <a:ea typeface="Meiryo UI" panose="020B0604030504040204" pitchFamily="50" charset="-128"/>
              </a:rPr>
              <a:t>出 張！出 前 交 番</a:t>
            </a:r>
            <a:endParaRPr kumimoji="1" lang="en-US" altLang="ja-JP" sz="6600" dirty="0">
              <a:ln w="38100">
                <a:solidFill>
                  <a:srgbClr val="7030A0"/>
                </a:solidFill>
              </a:ln>
              <a:solidFill>
                <a:srgbClr val="7030A0"/>
              </a:solidFill>
              <a:latin typeface="Meiryo UI" panose="020B0604030504040204" pitchFamily="50" charset="-128"/>
              <a:ea typeface="Meiryo UI" panose="020B0604030504040204" pitchFamily="50" charset="-128"/>
            </a:endParaRPr>
          </a:p>
          <a:p>
            <a:pPr algn="ctr"/>
            <a:endParaRPr kumimoji="1" lang="ja-JP" altLang="en-US" sz="4400" dirty="0">
              <a:ln w="38100">
                <a:solidFill>
                  <a:srgbClr val="7030A0"/>
                </a:solidFill>
              </a:ln>
              <a:solidFill>
                <a:srgbClr val="7030A0"/>
              </a:solidFill>
              <a:latin typeface="Meiryo UI" panose="020B0604030504040204" pitchFamily="50" charset="-128"/>
              <a:ea typeface="Meiryo UI" panose="020B0604030504040204" pitchFamily="50" charset="-128"/>
            </a:endParaRPr>
          </a:p>
        </p:txBody>
      </p:sp>
      <p:sp>
        <p:nvSpPr>
          <p:cNvPr id="40" name="正方形/長方形 39"/>
          <p:cNvSpPr/>
          <p:nvPr/>
        </p:nvSpPr>
        <p:spPr>
          <a:xfrm>
            <a:off x="6852840" y="3030793"/>
            <a:ext cx="2891246" cy="11581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kumimoji="1" lang="en-US" altLang="ja-JP" sz="2000" b="1" dirty="0">
              <a:solidFill>
                <a:schemeClr val="tx1"/>
              </a:solidFill>
              <a:latin typeface="Meiryo UI" panose="020B0604030504040204" pitchFamily="50" charset="-128"/>
              <a:ea typeface="Meiryo UI" panose="020B0604030504040204" pitchFamily="50" charset="-128"/>
            </a:endParaRPr>
          </a:p>
        </p:txBody>
      </p:sp>
      <p:sp>
        <p:nvSpPr>
          <p:cNvPr id="26" name="テキスト ボックス 25"/>
          <p:cNvSpPr txBox="1"/>
          <p:nvPr/>
        </p:nvSpPr>
        <p:spPr>
          <a:xfrm>
            <a:off x="2491628" y="445711"/>
            <a:ext cx="4669025" cy="1200329"/>
          </a:xfrm>
          <a:prstGeom prst="rect">
            <a:avLst/>
          </a:prstGeom>
          <a:noFill/>
          <a:ln w="28575">
            <a:solidFill>
              <a:schemeClr val="tx1"/>
            </a:solidFill>
          </a:ln>
        </p:spPr>
        <p:txBody>
          <a:bodyPr wrap="square" rtlCol="0">
            <a:spAutoFit/>
          </a:bodyPr>
          <a:lstStyle/>
          <a:p>
            <a:pPr algn="ctr"/>
            <a:r>
              <a:rPr kumimoji="1" lang="ja-JP" altLang="en-US" sz="2400" dirty="0">
                <a:latin typeface="UD デジタル 教科書体 N-R" panose="02020400000000000000" pitchFamily="17" charset="-128"/>
                <a:ea typeface="UD デジタル 教科書体 N-R" panose="02020400000000000000" pitchFamily="17" charset="-128"/>
              </a:rPr>
              <a:t>令和７年６月２５日（水）</a:t>
            </a:r>
            <a:endParaRPr kumimoji="1" lang="en-US" altLang="ja-JP" sz="2400" dirty="0">
              <a:latin typeface="UD デジタル 教科書体 N-R" panose="02020400000000000000" pitchFamily="17" charset="-128"/>
              <a:ea typeface="UD デジタル 教科書体 N-R" panose="02020400000000000000" pitchFamily="17" charset="-128"/>
            </a:endParaRPr>
          </a:p>
          <a:p>
            <a:pPr algn="ctr"/>
            <a:r>
              <a:rPr kumimoji="1" lang="ja-JP" altLang="en-US" sz="2400" dirty="0">
                <a:latin typeface="UD デジタル 教科書体 N-R" panose="02020400000000000000" pitchFamily="17" charset="-128"/>
                <a:ea typeface="UD デジタル 教科書体 N-R" panose="02020400000000000000" pitchFamily="17" charset="-128"/>
              </a:rPr>
              <a:t>１０：００～１２：００</a:t>
            </a:r>
            <a:endParaRPr kumimoji="1" lang="en-US" altLang="ja-JP" sz="2400" dirty="0">
              <a:latin typeface="UD デジタル 教科書体 N-R" panose="02020400000000000000" pitchFamily="17" charset="-128"/>
              <a:ea typeface="UD デジタル 教科書体 N-R" panose="02020400000000000000" pitchFamily="17" charset="-128"/>
            </a:endParaRPr>
          </a:p>
          <a:p>
            <a:pPr algn="ctr"/>
            <a:r>
              <a:rPr kumimoji="1" lang="ja-JP" altLang="en-US" sz="2400" dirty="0">
                <a:latin typeface="UD デジタル 教科書体 N-R" panose="02020400000000000000" pitchFamily="17" charset="-128"/>
                <a:ea typeface="UD デジタル 教科書体 N-R" panose="02020400000000000000" pitchFamily="17" charset="-128"/>
              </a:rPr>
              <a:t>水巻町役場１階</a:t>
            </a:r>
          </a:p>
        </p:txBody>
      </p:sp>
      <p:sp>
        <p:nvSpPr>
          <p:cNvPr id="29" name="角丸四角形吹き出し 28"/>
          <p:cNvSpPr/>
          <p:nvPr/>
        </p:nvSpPr>
        <p:spPr>
          <a:xfrm>
            <a:off x="603757" y="4833258"/>
            <a:ext cx="2668034" cy="1541416"/>
          </a:xfrm>
          <a:prstGeom prst="wedgeRoundRectCallout">
            <a:avLst>
              <a:gd name="adj1" fmla="val 59918"/>
              <a:gd name="adj2" fmla="val 2937"/>
              <a:gd name="adj3" fmla="val 16667"/>
            </a:avLst>
          </a:prstGeom>
          <a:ln w="38100">
            <a:solidFill>
              <a:srgbClr val="00B050"/>
            </a:solidFill>
          </a:ln>
        </p:spPr>
        <p:style>
          <a:lnRef idx="2">
            <a:schemeClr val="accent4"/>
          </a:lnRef>
          <a:fillRef idx="1">
            <a:schemeClr val="lt1"/>
          </a:fillRef>
          <a:effectRef idx="0">
            <a:schemeClr val="accent4"/>
          </a:effectRef>
          <a:fontRef idx="minor">
            <a:schemeClr val="dk1"/>
          </a:fontRef>
        </p:style>
        <p:txBody>
          <a:bodyPr lIns="36000" rIns="36000" rtlCol="0" anchor="ctr"/>
          <a:lstStyle/>
          <a:p>
            <a:r>
              <a:rPr kumimoji="1" lang="ja-JP" altLang="en-US" dirty="0">
                <a:solidFill>
                  <a:srgbClr val="FF0000"/>
                </a:solidFill>
                <a:latin typeface="UD デジタル 教科書体 N-R" panose="02020400000000000000" pitchFamily="17" charset="-128"/>
                <a:ea typeface="UD デジタル 教科書体 N-R" panose="02020400000000000000" pitchFamily="17" charset="-128"/>
              </a:rPr>
              <a:t>固定電話を使ってる方</a:t>
            </a:r>
            <a:endParaRPr kumimoji="1" lang="en-US" altLang="ja-JP" dirty="0">
              <a:solidFill>
                <a:srgbClr val="FF0000"/>
              </a:solidFill>
              <a:latin typeface="UD デジタル 教科書体 N-R" panose="02020400000000000000" pitchFamily="17" charset="-128"/>
              <a:ea typeface="UD デジタル 教科書体 N-R" panose="02020400000000000000" pitchFamily="17" charset="-128"/>
            </a:endParaRPr>
          </a:p>
          <a:p>
            <a:r>
              <a:rPr kumimoji="1" lang="ja-JP" altLang="en-US" dirty="0">
                <a:solidFill>
                  <a:srgbClr val="FF0000"/>
                </a:solidFill>
                <a:latin typeface="UD デジタル 教科書体 N-R" panose="02020400000000000000" pitchFamily="17" charset="-128"/>
                <a:ea typeface="UD デジタル 教科書体 N-R" panose="02020400000000000000" pitchFamily="17" charset="-128"/>
              </a:rPr>
              <a:t>ＬＩＮＥを使ってる方</a:t>
            </a:r>
            <a:endParaRPr kumimoji="1" lang="en-US" altLang="ja-JP" dirty="0">
              <a:solidFill>
                <a:srgbClr val="FF0000"/>
              </a:solidFill>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が対象です！</a:t>
            </a:r>
          </a:p>
        </p:txBody>
      </p:sp>
      <p:sp>
        <p:nvSpPr>
          <p:cNvPr id="31" name="角丸四角形吹き出し 30"/>
          <p:cNvSpPr/>
          <p:nvPr/>
        </p:nvSpPr>
        <p:spPr>
          <a:xfrm flipH="1">
            <a:off x="6310048" y="4833258"/>
            <a:ext cx="2572136" cy="1502228"/>
          </a:xfrm>
          <a:prstGeom prst="wedgeRoundRectCallout">
            <a:avLst>
              <a:gd name="adj1" fmla="val 63796"/>
              <a:gd name="adj2" fmla="val 22043"/>
              <a:gd name="adj3" fmla="val 16667"/>
            </a:avLst>
          </a:prstGeom>
          <a:ln w="38100">
            <a:solidFill>
              <a:srgbClr val="00B050"/>
            </a:solidFill>
          </a:ln>
        </p:spPr>
        <p:style>
          <a:lnRef idx="2">
            <a:schemeClr val="accent4"/>
          </a:lnRef>
          <a:fillRef idx="1">
            <a:schemeClr val="lt1"/>
          </a:fillRef>
          <a:effectRef idx="0">
            <a:schemeClr val="accent4"/>
          </a:effectRef>
          <a:fontRef idx="minor">
            <a:schemeClr val="dk1"/>
          </a:fontRef>
        </p:style>
        <p:txBody>
          <a:bodyPr lIns="36000" rIns="36000" rtlCol="0" anchor="ctr"/>
          <a:lstStyle/>
          <a:p>
            <a:r>
              <a:rPr kumimoji="1" lang="ja-JP" altLang="en-US" dirty="0">
                <a:latin typeface="UD デジタル 教科書体 N-R" panose="02020400000000000000" pitchFamily="17" charset="-128"/>
                <a:ea typeface="UD デジタル 教科書体 N-R" panose="02020400000000000000" pitchFamily="17" charset="-128"/>
              </a:rPr>
              <a:t>ご来場の方には</a:t>
            </a:r>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詐欺被害防止グッズをプレゼント！</a:t>
            </a:r>
          </a:p>
        </p:txBody>
      </p:sp>
      <p:pic>
        <p:nvPicPr>
          <p:cNvPr id="14" name="図 13" descr="http://sox23h91s.fukuoka.local/bizcab/BCab/app/tmp/34539771BIZCAB/R/2/_pb/1039230.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02525" y="35121"/>
            <a:ext cx="1414251" cy="1908883"/>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16" descr="ひろみちゃん"/>
          <p:cNvPicPr preferRelativeResize="0">
            <a:picLocks noChangeAspect="1" noChangeArrowheads="1"/>
          </p:cNvPicPr>
          <p:nvPr/>
        </p:nvPicPr>
        <p:blipFill>
          <a:blip r:embed="rId3" cstate="print">
            <a:extLst>
              <a:ext uri="{28A0092B-C50C-407E-A947-70E740481C1C}">
                <a14:useLocalDpi xmlns:a14="http://schemas.microsoft.com/office/drawing/2010/main" val="0"/>
              </a:ext>
            </a:extLst>
          </a:blip>
          <a:srcRect l="48965" t="21107" r="5875" b="10765"/>
          <a:stretch>
            <a:fillRect/>
          </a:stretch>
        </p:blipFill>
        <p:spPr bwMode="auto">
          <a:xfrm>
            <a:off x="568634" y="-9516"/>
            <a:ext cx="1976144" cy="19699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 name="テキスト ボックス 31">
            <a:extLst>
              <a:ext uri="{FF2B5EF4-FFF2-40B4-BE49-F238E27FC236}">
                <a16:creationId xmlns:a16="http://schemas.microsoft.com/office/drawing/2014/main" id="{5538DF44-E6F2-44B7-8819-B21A9737DA86}"/>
              </a:ext>
            </a:extLst>
          </p:cNvPr>
          <p:cNvSpPr txBox="1"/>
          <p:nvPr/>
        </p:nvSpPr>
        <p:spPr>
          <a:xfrm>
            <a:off x="866755" y="3529920"/>
            <a:ext cx="8311827" cy="830997"/>
          </a:xfrm>
          <a:prstGeom prst="rect">
            <a:avLst/>
          </a:prstGeom>
          <a:noFill/>
        </p:spPr>
        <p:txBody>
          <a:bodyPr wrap="square" rtlCol="0">
            <a:spAutoFit/>
          </a:bodyPr>
          <a:lstStyle/>
          <a:p>
            <a:pPr algn="ctr"/>
            <a:r>
              <a:rPr kumimoji="1" lang="ja-JP" altLang="en-US" sz="2400" b="1" dirty="0">
                <a:solidFill>
                  <a:srgbClr val="FF0000"/>
                </a:solidFill>
                <a:latin typeface="BIZ UDPゴシック" panose="020B0400000000000000" pitchFamily="50" charset="-128"/>
                <a:ea typeface="BIZ UDPゴシック" panose="020B0400000000000000" pitchFamily="50" charset="-128"/>
              </a:rPr>
              <a:t>「詐欺被害防止キャンペーン」</a:t>
            </a:r>
            <a:r>
              <a:rPr kumimoji="1" lang="ja-JP" altLang="en-US" sz="2400" b="1" dirty="0">
                <a:latin typeface="BIZ UDPゴシック" panose="020B0400000000000000" pitchFamily="50" charset="-128"/>
                <a:ea typeface="BIZ UDPゴシック" panose="020B0400000000000000" pitchFamily="50" charset="-128"/>
              </a:rPr>
              <a:t>として被害に遭わない手続きを警察官と役場職員がお手伝いします！</a:t>
            </a:r>
          </a:p>
        </p:txBody>
      </p:sp>
      <p:pic>
        <p:nvPicPr>
          <p:cNvPr id="13" name="図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97914" y="4469967"/>
            <a:ext cx="1806051" cy="2241917"/>
          </a:xfrm>
          <a:prstGeom prst="rect">
            <a:avLst/>
          </a:prstGeom>
        </p:spPr>
      </p:pic>
    </p:spTree>
    <p:extLst>
      <p:ext uri="{BB962C8B-B14F-4D97-AF65-F5344CB8AC3E}">
        <p14:creationId xmlns:p14="http://schemas.microsoft.com/office/powerpoint/2010/main" val="233159516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835</TotalTime>
  <Words>66</Words>
  <Application>Microsoft Office PowerPoint</Application>
  <PresentationFormat>A4 210 x 297 mm</PresentationFormat>
  <Paragraphs>10</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BIZ UDPゴシック</vt:lpstr>
      <vt:lpstr>Meiryo UI</vt:lpstr>
      <vt:lpstr>UD デジタル 教科書体 N-R</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Windows ユーザー</dc:creator>
  <cp:lastModifiedBy>anai695</cp:lastModifiedBy>
  <cp:revision>59</cp:revision>
  <cp:lastPrinted>2025-06-03T08:30:35Z</cp:lastPrinted>
  <dcterms:created xsi:type="dcterms:W3CDTF">2020-09-23T04:55:38Z</dcterms:created>
  <dcterms:modified xsi:type="dcterms:W3CDTF">2025-06-10T00:13:43Z</dcterms:modified>
</cp:coreProperties>
</file>